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4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986" autoAdjust="0"/>
  </p:normalViewPr>
  <p:slideViewPr>
    <p:cSldViewPr snapToGrid="0">
      <p:cViewPr varScale="1">
        <p:scale>
          <a:sx n="105" d="100"/>
          <a:sy n="105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DB5E3-8976-4A6D-A330-5AE400DD3F85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FD61D-2675-4CA6-A7AE-4F445AD8CD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319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9FD61D-2675-4CA6-A7AE-4F445AD8CD8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8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796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18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89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8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73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391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658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80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588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34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680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752F5-DF2C-463D-A8AF-EEB966836329}" type="datetimeFigureOut">
              <a:rPr lang="ru-RU" smtClean="0"/>
              <a:t>24.02.2016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3FD23-ADB4-40DB-BD23-5C541E306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39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5575" t="-208" r="12247" b="7435"/>
          <a:stretch/>
        </p:blipFill>
        <p:spPr>
          <a:xfrm>
            <a:off x="0" y="75415"/>
            <a:ext cx="9266548" cy="67825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398" y="653903"/>
            <a:ext cx="6976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«Память   хранящие»</a:t>
            </a:r>
            <a:endParaRPr lang="ru-RU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8443" y="1617112"/>
            <a:ext cx="650197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(Образовательное  путешествие </a:t>
            </a:r>
          </a:p>
          <a:p>
            <a:pPr algn="ctr"/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по микрорайону родной школы</a:t>
            </a:r>
            <a:r>
              <a:rPr lang="ru-RU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52172" y="5302860"/>
            <a:ext cx="3191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Белова Елена Витальевна,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 ГБОУ СОШ № 588</a:t>
            </a:r>
          </a:p>
          <a:p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Колпинского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6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201" y="0"/>
            <a:ext cx="926420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" y="144215"/>
            <a:ext cx="5306067" cy="3979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трелка вниз 5"/>
          <p:cNvSpPr/>
          <p:nvPr/>
        </p:nvSpPr>
        <p:spPr>
          <a:xfrm rot="20975224">
            <a:off x="5676081" y="3427926"/>
            <a:ext cx="233081" cy="268828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569924" y="4270046"/>
            <a:ext cx="251012" cy="502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6047" y="5934670"/>
            <a:ext cx="554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Улица Анисимова</a:t>
            </a:r>
            <a:endParaRPr lang="ru-RU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026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205" y="3479828"/>
            <a:ext cx="3182388" cy="21215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49623" y="6004831"/>
            <a:ext cx="8579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Ул. Анисимова дом  3.     Специализированная детско-юношеская школа Олимпийского резерва по конькобежному спорту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" y="528916"/>
            <a:ext cx="5086168" cy="3388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9225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3482" y="117693"/>
            <a:ext cx="530710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АНИСИМОВ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Васильевич</a:t>
            </a:r>
          </a:p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( 1901 - 23 марта 1944 )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Председатель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райисполкома, организатор обороны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рубежей в годы Великой Отечественной войны. Система круговой обороны Ленинграда начала создаваться в июне 1941 г. Один из трех ее поясов,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рубеж, сооружался под руководством А. В. Анисимова.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Он возглавил отряд добровольцев из 60 рабочих Ижорского завода, который занял оборонительные позиции на подступах к городу   В 1942 г. за заслуги в обороне Ленинграда Анисимов был награжден орденом Ленина.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 марта 1944 г. трагически погиб следуя в соседний район. Его автомашина подорвалась на мине, оставшейся со времени блокады. Его похоронили при входе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кладбище на аллея Героев.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марте 1947 г. на его могиле был открыт памятник (скульптор Я. И. Крестовский, архитектор М. А.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Шепилевский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81" y="3563977"/>
            <a:ext cx="2131366" cy="31687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81" y="517431"/>
            <a:ext cx="1876425" cy="25241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93748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266723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27412" y="6211669"/>
            <a:ext cx="766482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Улица Оборонная. Аллея Славы </a:t>
            </a:r>
            <a:endParaRPr lang="ru-RU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6024282" y="5961529"/>
            <a:ext cx="1389530" cy="17842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149788" y="5862917"/>
            <a:ext cx="421342" cy="3128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33" y="620248"/>
            <a:ext cx="6413714" cy="42730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38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9271" y="5348826"/>
            <a:ext cx="84447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Здесь, на правом берегу Ижоры, в трех километрах от центра Колпино, отряд ополченцев Ижорского завода, возглавляемый председателем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райисполкома Александром Анисимовым,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августа 1941 года первым встретил врага.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84938"/>
            <a:ext cx="5755341" cy="43662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1122" r="20007"/>
          <a:stretch/>
        </p:blipFill>
        <p:spPr>
          <a:xfrm>
            <a:off x="6296272" y="2056468"/>
            <a:ext cx="2587752" cy="2978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1190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6824" y="1143049"/>
            <a:ext cx="48371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поселка на окраине Колпина восходит ко временам Екатерины Великой. Царица решила привлечь иностранцев к развитию сельского хозяйства и промышленности Российской империи. Селились они в основном в Поволжье, однако в 1765 г. 110 семьям было разрешено поселиться в окрестностях Санкт-Петербурга, в том числе – на берегу Ижоры близ города Колпино. Нижняя колония из 16 дворов располагалась в районе современной улицы Анисимова, Верхняя – из 12 дворов, в районе современного поселка Тельмана. В конце 1920-х годов на их базе был создан совхоз, получивший имя немецкого коммуниста Эрнста Тельмана.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743" t="21976" r="62617"/>
          <a:stretch/>
        </p:blipFill>
        <p:spPr>
          <a:xfrm>
            <a:off x="124271" y="90153"/>
            <a:ext cx="3897555" cy="6748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Двойная стрелка вверх/вниз 3"/>
          <p:cNvSpPr/>
          <p:nvPr/>
        </p:nvSpPr>
        <p:spPr>
          <a:xfrm>
            <a:off x="2779776" y="2997724"/>
            <a:ext cx="246888" cy="2453467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779776" y="4928616"/>
            <a:ext cx="246888" cy="283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43678" y="-124656"/>
            <a:ext cx="5204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Посёлок Тельма</a:t>
            </a:r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на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546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8193" y="5240834"/>
            <a:ext cx="8631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Эрнст Тельман – великий сын великого немецкого народа, который дал миру писателей Гете, Гейне и Шиллера, философов Канта и Гегеля, композиторов Баха и Бетховена.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амятник этому несгибаемому коммунисту и антифашисту воздвигли рядом с местом массового захоронения борцов с фашизмом – воинов 55-й армии в 2008 году.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508" y="328606"/>
            <a:ext cx="3629307" cy="4839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9301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990" y="0"/>
            <a:ext cx="9173990" cy="6791220"/>
          </a:xfrm>
          <a:prstGeom prst="rect">
            <a:avLst/>
          </a:prstGeom>
        </p:spPr>
      </p:pic>
      <p:sp>
        <p:nvSpPr>
          <p:cNvPr id="4" name="Стрелка вверх 3"/>
          <p:cNvSpPr/>
          <p:nvPr/>
        </p:nvSpPr>
        <p:spPr>
          <a:xfrm rot="19611175">
            <a:off x="7818036" y="3259010"/>
            <a:ext cx="145857" cy="111556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717536" y="3291840"/>
            <a:ext cx="365760" cy="493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79631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730" y="5443568"/>
            <a:ext cx="89728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Церковь Евангельских Христиан-Баптистов</a:t>
            </a:r>
            <a:r>
              <a:rPr lang="ru-RU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"Дом молитвы " </a:t>
            </a:r>
            <a:endParaRPr lang="ru-RU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b="12900"/>
          <a:stretch/>
        </p:blipFill>
        <p:spPr>
          <a:xfrm>
            <a:off x="1106676" y="269397"/>
            <a:ext cx="4352292" cy="50525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754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99432" y="1717054"/>
            <a:ext cx="43891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Летом 1995 г. в Колпине началось строительство Дома молитвы на Октябрьской ул., которое было завершено к концу 1998 г. Оно осуществлялось по проекту петербургского арх. С.К.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Борисенковой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Торжественное освящение Дома молитвы было совершено 7 января 1999 г. Дом молитвы- представительство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загранчной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конфессии - построено руками местных жителей, без использования строительной техники. (Лишь каркас крыши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поднимали автокраном)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439" r="19281"/>
          <a:stretch/>
        </p:blipFill>
        <p:spPr>
          <a:xfrm>
            <a:off x="228600" y="133540"/>
            <a:ext cx="3959352" cy="4524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875" t="70531" r="36250" b="22531"/>
          <a:stretch/>
        </p:blipFill>
        <p:spPr>
          <a:xfrm>
            <a:off x="379476" y="5276088"/>
            <a:ext cx="3639806" cy="10241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09021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76" y="-43014"/>
            <a:ext cx="9266723" cy="685859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627802" y="4496586"/>
            <a:ext cx="433633" cy="443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1157" y="32443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6213835" y="5676508"/>
            <a:ext cx="433633" cy="443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2</a:t>
            </a:r>
          </a:p>
        </p:txBody>
      </p:sp>
      <p:sp>
        <p:nvSpPr>
          <p:cNvPr id="10" name="Овал 9"/>
          <p:cNvSpPr/>
          <p:nvPr/>
        </p:nvSpPr>
        <p:spPr>
          <a:xfrm>
            <a:off x="6345810" y="6372520"/>
            <a:ext cx="433633" cy="443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7759831" y="3244334"/>
            <a:ext cx="433633" cy="443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4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319" y="5433270"/>
            <a:ext cx="1144763" cy="14990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115" y="1498458"/>
            <a:ext cx="1474191" cy="16708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1473" y="5061855"/>
            <a:ext cx="2173486" cy="16739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784" y="3465864"/>
            <a:ext cx="2003153" cy="13717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Горизонтальный свиток 16"/>
          <p:cNvSpPr/>
          <p:nvPr/>
        </p:nvSpPr>
        <p:spPr>
          <a:xfrm>
            <a:off x="-10776" y="300478"/>
            <a:ext cx="7439926" cy="328734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памятник?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памятники бывают?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Может ли история отражаться в названии улиц?</a:t>
            </a: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Какие детали городского пространства могут хранить память об истории города?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54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ypresentation.ru/documents/eb9df9bca52acce70d04e4b533ab2270/img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9" t="3765" r="12864" b="4471"/>
          <a:stretch/>
        </p:blipFill>
        <p:spPr bwMode="auto">
          <a:xfrm>
            <a:off x="242047" y="304799"/>
            <a:ext cx="5540188" cy="5244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Рамка 2"/>
          <p:cNvSpPr/>
          <p:nvPr/>
        </p:nvSpPr>
        <p:spPr>
          <a:xfrm>
            <a:off x="1819835" y="2967318"/>
            <a:ext cx="1362636" cy="43927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2006BA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98777" y="388727"/>
            <a:ext cx="311075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 в составе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города  Санкт-Петербурга.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Приневской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низине, на реке Ижоре (левый приток Невы), </a:t>
            </a: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26 км к юго-востоку от исторического центра Санкт-Петербурга. </a:t>
            </a:r>
          </a:p>
          <a:p>
            <a:pPr lvl="0"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 в 1722 году как рабочая слобода при пильной мельнице. В 1912 году получил статус города. В 1927 году стал центром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Колпинского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Ленинградской области.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24849" y="0"/>
            <a:ext cx="33345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Ко́лпино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786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2151" y="2967335"/>
            <a:ext cx="73597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внимание!!!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190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405" y="486391"/>
            <a:ext cx="6463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5 мая 2011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Колпино-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воинской славы России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85" y="1510553"/>
            <a:ext cx="7289986" cy="485999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958" y="385559"/>
            <a:ext cx="1774171" cy="1813659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5476781" y="6488668"/>
            <a:ext cx="3212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Стела «Город воинской славы»</a:t>
            </a:r>
          </a:p>
        </p:txBody>
      </p:sp>
    </p:spTree>
    <p:extLst>
      <p:ext uri="{BB962C8B-B14F-4D97-AF65-F5344CB8AC3E}">
        <p14:creationId xmlns:p14="http://schemas.microsoft.com/office/powerpoint/2010/main" val="2695174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658" y="5426386"/>
            <a:ext cx="8606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Историческое прошлое Ижорской земли, на которой раскинулся наш город Колпино, богато многими интересными и героическими страницами истории. На этой земле не раз сходились в сражениях русские воины с иноземными захватчиками, здесь были одержаны важные в историческом и интересные в военном отношении победы.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06" y="150096"/>
            <a:ext cx="7035053" cy="5276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6781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8943" y="493076"/>
            <a:ext cx="8803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ХI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веке в устье реки Ижоры одержал победу над шведами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князь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Невский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54" y="2545977"/>
            <a:ext cx="8342376" cy="3185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8943" y="5943600"/>
            <a:ext cx="8372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-Ижора. Памятник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А.Невскому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(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Э.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Горевой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А.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58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2377" y="272552"/>
            <a:ext cx="87316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подступах к Колпину были остановлены в начале XX века белогвардейцы, рвавшиеся в Петроград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497" y="1281955"/>
            <a:ext cx="3493138" cy="5239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70048" y="6521662"/>
            <a:ext cx="73610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ижорцам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-героям гражданской войны (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Е. Захаров)</a:t>
            </a:r>
          </a:p>
        </p:txBody>
      </p:sp>
    </p:spTree>
    <p:extLst>
      <p:ext uri="{BB962C8B-B14F-4D97-AF65-F5344CB8AC3E}">
        <p14:creationId xmlns:p14="http://schemas.microsoft.com/office/powerpoint/2010/main" val="807720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6188" y="506976"/>
            <a:ext cx="84806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этой земле в годы Великой Отечественной войны проходил передний край обороны Ленинграда, который не смогли прорвать фашистские войска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318" y="1703994"/>
            <a:ext cx="5753199" cy="4320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657600" y="6225278"/>
            <a:ext cx="5376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 «Ижорский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таран» 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 В.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Комаров)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68982" y="3244334"/>
            <a:ext cx="1206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мемориал</a:t>
            </a:r>
          </a:p>
        </p:txBody>
      </p:sp>
    </p:spTree>
    <p:extLst>
      <p:ext uri="{BB962C8B-B14F-4D97-AF65-F5344CB8AC3E}">
        <p14:creationId xmlns:p14="http://schemas.microsoft.com/office/powerpoint/2010/main" val="25545417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1766" t="322" r="11734" b="21698"/>
          <a:stretch/>
        </p:blipFill>
        <p:spPr>
          <a:xfrm>
            <a:off x="-502025" y="0"/>
            <a:ext cx="964602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1318" y="717177"/>
            <a:ext cx="81578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Улицы  нашего города -это своеобразная книга, которая может много интересного рассказать внимательному пешеходу об истории родной земли.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23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295"/>
          <a:stretch/>
        </p:blipFill>
        <p:spPr>
          <a:xfrm>
            <a:off x="233081" y="256188"/>
            <a:ext cx="8615083" cy="6377695"/>
          </a:xfrm>
          <a:prstGeom prst="rect">
            <a:avLst/>
          </a:prstGeom>
        </p:spPr>
      </p:pic>
      <p:sp>
        <p:nvSpPr>
          <p:cNvPr id="3" name="Умножение 2"/>
          <p:cNvSpPr/>
          <p:nvPr/>
        </p:nvSpPr>
        <p:spPr>
          <a:xfrm>
            <a:off x="6947647" y="4016188"/>
            <a:ext cx="143435" cy="20618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64940" y="3708411"/>
            <a:ext cx="159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</a:rPr>
              <a:t>ГБОУ СОШ № 588</a:t>
            </a:r>
            <a:endParaRPr lang="ru-RU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1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751</Words>
  <Application>Microsoft Office PowerPoint</Application>
  <PresentationFormat>Экран (4:3)</PresentationFormat>
  <Paragraphs>68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21</cp:revision>
  <dcterms:created xsi:type="dcterms:W3CDTF">2016-02-24T16:43:11Z</dcterms:created>
  <dcterms:modified xsi:type="dcterms:W3CDTF">2016-02-24T19:57:59Z</dcterms:modified>
</cp:coreProperties>
</file>